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FD0C-0A68-9B7F-26F6-38CDD9F74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CF91A-9AC6-4E64-F846-611C9951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AB7C0-4983-9061-4E98-363A6DEB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249F5-DA2A-95EB-062D-83881C80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2857A-9301-2178-7A05-A27EB329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8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D3EB-33FF-B502-CC5B-11D0D037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0D6F9-F617-55F1-BA1F-7DBAA1D58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CD143-342A-DADD-5246-EE2F4FBA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8ADAD-4A2B-48F2-5F81-8860FA15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3BFA-6FFF-469F-2B62-BCB7D82E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606A3C-C9F1-8982-0764-AD7EFFE6C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A124B-E87E-0B9F-8AC5-619EE3764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A8DC0-3135-C3B2-D03C-E67BADA6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272EF-4D32-07F9-1090-D37DF989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21E52-0573-5686-B34C-C1050F58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8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36CD-066E-EAE6-B19C-164C91FD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B769-6EAC-3849-E960-7B33F09F7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647D8-2F4D-594E-AA6E-303C05BC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B025-4013-8F30-6CC1-C443A307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A25A-D194-A477-B2CB-88A9D3DC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0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37B9-A3A0-86A1-9ABE-37EEF282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1D067-5A5D-CD46-E578-5C3D8640F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FE77E-8211-ACD5-5553-9E845E8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B773-CAB8-DF8D-E986-DCB56C29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3E8DB-06C0-A320-97A6-6216E88B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8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FB5B-803E-5F4E-D471-B214222E7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313E6-B6D9-EE6B-A2D2-C66A29834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1928-2C30-F4E3-298D-EBF2A958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6529D-347F-DEFE-CDD0-355132E6F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43EA1-D1D6-2C69-93F7-1F0CA004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73428-6EFC-7B01-A7A6-69B044C6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8726-F4BB-19A7-4D31-98EBE7EF8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72AB0-2550-DCA7-8757-95AA2B402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04DCF-ABD9-A7E7-243B-0F36BD026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D292A-662B-EC51-F56F-5401886DB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819A8-8BDC-6609-38EF-EE8548E1B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47E734-C8E8-D5C3-C3B6-347FBDF2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E05CE-C590-8999-B948-87ABC5C7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D21CA-2C9C-FB73-9810-8A534FC6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6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EA35-6D99-1B74-078B-8E43855C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92321-D6F9-48AA-4EEA-749F7754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71955-E36A-A1C3-A3DB-D8E5DC6F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76609-550B-A7AB-0DF1-6A6242A0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9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332DC-71B6-8624-40AC-CEB70DDB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9AE96-A88B-3403-7A98-E93255A6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3B279-7535-CC10-F5B2-C062D314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483B-29F4-6E81-9850-6AB6CC22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00858-F98A-F459-930E-28E557C9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D7038-8695-BBF1-24E7-F0AA56C1F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1041B-4A64-16AE-91AD-4B1F56D1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139D9-318F-E602-7617-526F3E98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B4FE7-6453-B16D-8266-98757F0C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3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33CE-BDD6-9B90-4629-82741E81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A5853-83C5-DAF3-98D1-8E5C9C60D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1FEDE-2595-2197-CB9D-40A7803FE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52E81-1172-B5B0-0073-0A4CDD34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E9B53-AA4C-12F4-D5C3-701BFE9C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A668-1ED0-3C39-0F27-7C9E9B79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5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F12FF6-5571-64F0-6408-D9DC5C84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D2699-AA3C-31D3-09D2-15FB4BCFB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81DF6-A59D-8A97-1592-E5B33F976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01F7-6853-481F-BFA4-D52752F93EF8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0A75-5EA8-8AFD-668E-B7528F6CC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8C96B-E785-CDF0-C365-E2A9A1BFA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3508-6567-457E-B989-F0F8ADF0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9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8A9401-6911-46B9-B152-BC3CBB074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"/>
          <a:stretch/>
        </p:blipFill>
        <p:spPr>
          <a:xfrm>
            <a:off x="228601" y="209550"/>
            <a:ext cx="11720998" cy="62293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1A0D6F-758A-9DFB-CBED-25CC8B7B144B}"/>
              </a:ext>
            </a:extLst>
          </p:cNvPr>
          <p:cNvSpPr/>
          <p:nvPr/>
        </p:nvSpPr>
        <p:spPr>
          <a:xfrm>
            <a:off x="5332639" y="3361547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380567-BD28-D3EA-A6FF-E3F8085D00A3}"/>
              </a:ext>
            </a:extLst>
          </p:cNvPr>
          <p:cNvSpPr/>
          <p:nvPr/>
        </p:nvSpPr>
        <p:spPr>
          <a:xfrm>
            <a:off x="5964013" y="3361547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FBDD74-4DD0-2E84-F2AB-1904A575C5A3}"/>
              </a:ext>
            </a:extLst>
          </p:cNvPr>
          <p:cNvSpPr/>
          <p:nvPr/>
        </p:nvSpPr>
        <p:spPr>
          <a:xfrm>
            <a:off x="5332639" y="4055123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D5AA81-A6AB-86C3-6806-242E4A4356EE}"/>
              </a:ext>
            </a:extLst>
          </p:cNvPr>
          <p:cNvSpPr/>
          <p:nvPr/>
        </p:nvSpPr>
        <p:spPr>
          <a:xfrm>
            <a:off x="5960905" y="4055123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A41524-6DC7-B7FB-D024-CE5EA541CA95}"/>
              </a:ext>
            </a:extLst>
          </p:cNvPr>
          <p:cNvSpPr/>
          <p:nvPr/>
        </p:nvSpPr>
        <p:spPr>
          <a:xfrm>
            <a:off x="5329531" y="4748699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21819C-F67F-C66B-36CC-1FE66FF1DBFE}"/>
              </a:ext>
            </a:extLst>
          </p:cNvPr>
          <p:cNvSpPr/>
          <p:nvPr/>
        </p:nvSpPr>
        <p:spPr>
          <a:xfrm>
            <a:off x="5960905" y="4748699"/>
            <a:ext cx="480332" cy="6226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E62ED8-5745-1194-D08D-0587DAB6CB27}"/>
              </a:ext>
            </a:extLst>
          </p:cNvPr>
          <p:cNvSpPr/>
          <p:nvPr/>
        </p:nvSpPr>
        <p:spPr>
          <a:xfrm>
            <a:off x="6912622" y="3367475"/>
            <a:ext cx="1494260" cy="20038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C6BC99-D7D7-3F95-25C9-64B0F7A5237F}"/>
              </a:ext>
            </a:extLst>
          </p:cNvPr>
          <p:cNvSpPr/>
          <p:nvPr/>
        </p:nvSpPr>
        <p:spPr>
          <a:xfrm>
            <a:off x="8759402" y="3258618"/>
            <a:ext cx="2297373" cy="14191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practice area</a:t>
            </a:r>
          </a:p>
        </p:txBody>
      </p:sp>
    </p:spTree>
    <p:extLst>
      <p:ext uri="{BB962C8B-B14F-4D97-AF65-F5344CB8AC3E}">
        <p14:creationId xmlns:p14="http://schemas.microsoft.com/office/powerpoint/2010/main" val="347239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Bond</dc:creator>
  <cp:lastModifiedBy>Benjamin Bond</cp:lastModifiedBy>
  <cp:revision>3</cp:revision>
  <dcterms:created xsi:type="dcterms:W3CDTF">2023-08-22T14:40:53Z</dcterms:created>
  <dcterms:modified xsi:type="dcterms:W3CDTF">2023-08-22T14:53:09Z</dcterms:modified>
</cp:coreProperties>
</file>